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  <p:sldMasterId id="2147483705" r:id="rId2"/>
  </p:sldMasterIdLst>
  <p:notesMasterIdLst>
    <p:notesMasterId r:id="rId7"/>
  </p:notesMasterIdLst>
  <p:handoutMasterIdLst>
    <p:handoutMasterId r:id="rId8"/>
  </p:handoutMasterIdLst>
  <p:sldIdLst>
    <p:sldId id="259" r:id="rId3"/>
    <p:sldId id="258" r:id="rId4"/>
    <p:sldId id="260" r:id="rId5"/>
    <p:sldId id="261" r:id="rId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89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3459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fr-FR" dirty="0" smtClean="0"/>
              <a:t>Assemblée Générale du Campus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3459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fr-FR" dirty="0" smtClean="0"/>
              <a:t>30/11/2020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54"/>
            <a:ext cx="3077137" cy="513459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1154"/>
            <a:ext cx="3077137" cy="513459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E753CD2-1CC5-4AE5-832C-68AAC193F2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9275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fr-FR" dirty="0" smtClean="0"/>
              <a:t>Assemblée Générale du Campus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fr-FR" dirty="0" smtClean="0"/>
              <a:t>30/11/2020</a:t>
            </a:r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C1FB72D-D536-483B-ADC4-28FD6C5FB7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3537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B72D-D536-483B-ADC4-28FD6C5FB79B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25/09/2018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42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B72D-D536-483B-ADC4-28FD6C5FB79B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25/09/2018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3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B72D-D536-483B-ADC4-28FD6C5FB79B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25/09/2018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50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B72D-D536-483B-ADC4-28FD6C5FB79B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25/09/2018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fficher l'image d'orig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65" y="5176627"/>
            <a:ext cx="2421892" cy="148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285" y="3489400"/>
            <a:ext cx="9710057" cy="1480130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307" y="5030082"/>
            <a:ext cx="5615035" cy="13183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6"/>
          <a:stretch/>
        </p:blipFill>
        <p:spPr>
          <a:xfrm>
            <a:off x="1" y="16639"/>
            <a:ext cx="1944914" cy="68413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5"/>
          <a:stretch/>
        </p:blipFill>
        <p:spPr>
          <a:xfrm>
            <a:off x="4299603" y="425652"/>
            <a:ext cx="3854051" cy="2849183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" y="5315601"/>
            <a:ext cx="999539" cy="123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8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fficher l'image d'orig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65" y="5176627"/>
            <a:ext cx="2421892" cy="148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285" y="3489400"/>
            <a:ext cx="9710057" cy="1480130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307" y="5030082"/>
            <a:ext cx="5615035" cy="13183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6"/>
          <a:stretch/>
        </p:blipFill>
        <p:spPr>
          <a:xfrm>
            <a:off x="1" y="16639"/>
            <a:ext cx="1944914" cy="68413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5"/>
          <a:stretch/>
        </p:blipFill>
        <p:spPr>
          <a:xfrm>
            <a:off x="4299603" y="425652"/>
            <a:ext cx="3854051" cy="2849183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" y="5315601"/>
            <a:ext cx="999539" cy="123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9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fficher l'image d'orig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86" y="4897409"/>
            <a:ext cx="2091438" cy="12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7877959" cy="132556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2193607"/>
            <a:ext cx="9387444" cy="3986530"/>
          </a:xfrm>
        </p:spPr>
        <p:txBody>
          <a:bodyPr/>
          <a:lstStyle>
            <a:lvl1pPr marL="228600" indent="-228600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"/>
              <a:defRPr>
                <a:latin typeface="Trebuchet MS" panose="020B0603020202020204" pitchFamily="34" charset="0"/>
              </a:defRPr>
            </a:lvl1pPr>
            <a:lvl2pPr marL="685800" indent="-228600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"/>
              <a:defRPr>
                <a:latin typeface="Trebuchet MS" panose="020B0603020202020204" pitchFamily="34" charset="0"/>
              </a:defRPr>
            </a:lvl2pPr>
            <a:lvl3pPr marL="1143000" indent="-228600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"/>
              <a:defRPr>
                <a:latin typeface="Trebuchet MS" panose="020B0603020202020204" pitchFamily="34" charset="0"/>
              </a:defRPr>
            </a:lvl3pPr>
            <a:lvl4pPr marL="1600200" indent="-228600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"/>
              <a:defRPr>
                <a:latin typeface="Trebuchet MS" panose="020B0603020202020204" pitchFamily="34" charset="0"/>
              </a:defRPr>
            </a:lvl4pPr>
            <a:lvl5pPr marL="2057400" indent="-228600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"/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Mercredi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4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octobre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2017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2286" r="26523" b="-2286"/>
          <a:stretch/>
        </p:blipFill>
        <p:spPr>
          <a:xfrm>
            <a:off x="9174184" y="288607"/>
            <a:ext cx="2628102" cy="1905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6"/>
          <a:stretch/>
        </p:blipFill>
        <p:spPr>
          <a:xfrm>
            <a:off x="1" y="16639"/>
            <a:ext cx="1944914" cy="6841361"/>
          </a:xfrm>
          <a:prstGeom prst="rect">
            <a:avLst/>
          </a:prstGeom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35" y="3846286"/>
            <a:ext cx="999539" cy="123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4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5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4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fficher l'image d'orig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86" y="4897409"/>
            <a:ext cx="2091438" cy="12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7877959" cy="132556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2193607"/>
            <a:ext cx="9387444" cy="3986530"/>
          </a:xfrm>
        </p:spPr>
        <p:txBody>
          <a:bodyPr/>
          <a:lstStyle>
            <a:lvl1pPr marL="228600" indent="-228600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"/>
              <a:defRPr>
                <a:latin typeface="Trebuchet MS" panose="020B0603020202020204" pitchFamily="34" charset="0"/>
              </a:defRPr>
            </a:lvl1pPr>
            <a:lvl2pPr marL="685800" indent="-228600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"/>
              <a:defRPr>
                <a:latin typeface="Trebuchet MS" panose="020B0603020202020204" pitchFamily="34" charset="0"/>
              </a:defRPr>
            </a:lvl2pPr>
            <a:lvl3pPr marL="1143000" indent="-228600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"/>
              <a:defRPr>
                <a:latin typeface="Trebuchet MS" panose="020B0603020202020204" pitchFamily="34" charset="0"/>
              </a:defRPr>
            </a:lvl3pPr>
            <a:lvl4pPr marL="1600200" indent="-228600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"/>
              <a:defRPr>
                <a:latin typeface="Trebuchet MS" panose="020B0603020202020204" pitchFamily="34" charset="0"/>
              </a:defRPr>
            </a:lvl4pPr>
            <a:lvl5pPr marL="2057400" indent="-228600">
              <a:buClr>
                <a:schemeClr val="accent1">
                  <a:lumMod val="75000"/>
                </a:schemeClr>
              </a:buClr>
              <a:buFont typeface="Webdings" panose="05030102010509060703" pitchFamily="18" charset="2"/>
              <a:buChar char=""/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err="1" smtClean="0"/>
              <a:t>Mercredi</a:t>
            </a:r>
            <a:r>
              <a:rPr lang="en-US" dirty="0" smtClean="0"/>
              <a:t> 4 </a:t>
            </a:r>
            <a:r>
              <a:rPr lang="en-US" dirty="0" err="1" smtClean="0"/>
              <a:t>octobre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" t="2286" r="26523" b="-2286"/>
          <a:stretch/>
        </p:blipFill>
        <p:spPr>
          <a:xfrm>
            <a:off x="9174184" y="288607"/>
            <a:ext cx="2628102" cy="1905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6"/>
          <a:stretch/>
        </p:blipFill>
        <p:spPr>
          <a:xfrm>
            <a:off x="1" y="16639"/>
            <a:ext cx="1944914" cy="6841361"/>
          </a:xfrm>
          <a:prstGeom prst="rect">
            <a:avLst/>
          </a:prstGeom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235" y="3846286"/>
            <a:ext cx="999539" cy="123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0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9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3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5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0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12/8/2020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7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07555"/>
            <a:ext cx="5862139" cy="1320800"/>
          </a:xfrm>
        </p:spPr>
        <p:txBody>
          <a:bodyPr/>
          <a:lstStyle/>
          <a:p>
            <a:r>
              <a:rPr lang="fr-FR" dirty="0" smtClean="0"/>
              <a:t>Campus </a:t>
            </a:r>
            <a:r>
              <a:rPr lang="fr-FR" dirty="0" err="1" smtClean="0"/>
              <a:t>Quesaquo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648" y="2317530"/>
            <a:ext cx="8582298" cy="387831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sz="5000" dirty="0" smtClean="0"/>
              <a:t>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76648" y="1686885"/>
            <a:ext cx="9484504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fr-FR" sz="3100" dirty="0" smtClean="0">
                <a:latin typeface="Trebuchet MS" panose="020B0603020202020204" pitchFamily="34" charset="0"/>
              </a:rPr>
              <a:t>Dispositif qui </a:t>
            </a:r>
            <a:r>
              <a:rPr lang="fr-FR" sz="3100" dirty="0" err="1" smtClean="0">
                <a:latin typeface="Trebuchet MS" panose="020B0603020202020204" pitchFamily="34" charset="0"/>
              </a:rPr>
              <a:t>emane</a:t>
            </a:r>
            <a:r>
              <a:rPr lang="fr-FR" sz="3100" dirty="0" smtClean="0">
                <a:latin typeface="Trebuchet MS" panose="020B0603020202020204" pitchFamily="34" charset="0"/>
              </a:rPr>
              <a:t> d’</a:t>
            </a:r>
            <a:r>
              <a:rPr lang="fr-FR" sz="3100" dirty="0" smtClean="0">
                <a:latin typeface="Trebuchet MS" panose="020B0603020202020204" pitchFamily="34" charset="0"/>
              </a:rPr>
              <a:t>une volonté partagée Rectorat Région de développer un </a:t>
            </a:r>
          </a:p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fr-FR" sz="3100" dirty="0" smtClean="0">
                <a:latin typeface="Trebuchet MS" panose="020B0603020202020204" pitchFamily="34" charset="0"/>
              </a:rPr>
              <a:t>Réseau d’entreprises, d’établissements d’enseignement, </a:t>
            </a:r>
            <a:r>
              <a:rPr lang="fr-FR" sz="3100" dirty="0" smtClean="0">
                <a:latin typeface="Trebuchet MS" panose="020B0603020202020204" pitchFamily="34" charset="0"/>
              </a:rPr>
              <a:t>institutions (pole emploi, missions locales, </a:t>
            </a:r>
            <a:r>
              <a:rPr lang="fr-FR" sz="3100" dirty="0" err="1" smtClean="0">
                <a:latin typeface="Trebuchet MS" panose="020B0603020202020204" pitchFamily="34" charset="0"/>
              </a:rPr>
              <a:t>direccte</a:t>
            </a:r>
            <a:r>
              <a:rPr lang="fr-FR" sz="3100" dirty="0" smtClean="0">
                <a:latin typeface="Trebuchet MS" panose="020B0603020202020204" pitchFamily="34" charset="0"/>
              </a:rPr>
              <a:t>…)</a:t>
            </a:r>
          </a:p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fr-FR" sz="3100" dirty="0" smtClean="0">
                <a:latin typeface="Trebuchet MS" panose="020B0603020202020204" pitchFamily="34" charset="0"/>
              </a:rPr>
              <a:t>Pour répondre à un besoin territorial de développement des compétences, d’emplois, de formations sur une filière</a:t>
            </a:r>
          </a:p>
        </p:txBody>
      </p:sp>
    </p:spTree>
    <p:extLst>
      <p:ext uri="{BB962C8B-B14F-4D97-AF65-F5344CB8AC3E}">
        <p14:creationId xmlns:p14="http://schemas.microsoft.com/office/powerpoint/2010/main" val="1488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778" y="207555"/>
            <a:ext cx="5982161" cy="1320800"/>
          </a:xfrm>
        </p:spPr>
        <p:txBody>
          <a:bodyPr/>
          <a:lstStyle/>
          <a:p>
            <a:r>
              <a:rPr lang="fr-FR" dirty="0" smtClean="0"/>
              <a:t>Industries de la Mode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648" y="2317530"/>
            <a:ext cx="8582298" cy="387831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sz="5000" dirty="0" smtClean="0"/>
              <a:t>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76648" y="2317530"/>
            <a:ext cx="9484504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fr-FR" sz="3100" dirty="0" smtClean="0">
                <a:latin typeface="Trebuchet MS" panose="020B0603020202020204" pitchFamily="34" charset="0"/>
              </a:rPr>
              <a:t>Tissus industriel</a:t>
            </a:r>
          </a:p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fr-FR" sz="3100" dirty="0" smtClean="0">
                <a:latin typeface="Trebuchet MS" panose="020B0603020202020204" pitchFamily="34" charset="0"/>
              </a:rPr>
              <a:t>Formations du CAP au bac +3</a:t>
            </a:r>
          </a:p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fr-FR" sz="3100" dirty="0" smtClean="0">
                <a:latin typeface="Trebuchet MS" panose="020B0603020202020204" pitchFamily="34" charset="0"/>
              </a:rPr>
              <a:t>Formations Bac Pro marquées par l’industrialisation déportée</a:t>
            </a:r>
          </a:p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fr-FR" sz="3100" dirty="0" smtClean="0">
                <a:latin typeface="Trebuchet MS" panose="020B0603020202020204" pitchFamily="34" charset="0"/>
              </a:rPr>
              <a:t>Fabrication reste locale sur le luxe</a:t>
            </a:r>
          </a:p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fr-FR" sz="3100" dirty="0" smtClean="0">
                <a:latin typeface="Trebuchet MS" panose="020B0603020202020204" pitchFamily="34" charset="0"/>
              </a:rPr>
              <a:t>Ecarts : pratique professionnelle, exigences luxe</a:t>
            </a:r>
            <a:endParaRPr lang="fr-FR" sz="31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778" y="207555"/>
            <a:ext cx="5982161" cy="1320800"/>
          </a:xfrm>
        </p:spPr>
        <p:txBody>
          <a:bodyPr/>
          <a:lstStyle/>
          <a:p>
            <a:r>
              <a:rPr lang="fr-FR" dirty="0" smtClean="0"/>
              <a:t>Industries de la Mode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648" y="2317530"/>
            <a:ext cx="8582298" cy="387831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sz="5000" dirty="0" smtClean="0"/>
              <a:t>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76648" y="1528355"/>
            <a:ext cx="948450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à"/>
            </a:pPr>
            <a:r>
              <a:rPr lang="fr-FR" sz="31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Formations des enseignants qui intègrent aujourd’hui des exigences luxe dans les formation avec pour objectif de réduire l’écart</a:t>
            </a:r>
          </a:p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endParaRPr lang="fr-FR" sz="3100" dirty="0" smtClean="0"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457200" indent="-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à"/>
            </a:pPr>
            <a:r>
              <a:rPr lang="fr-FR" sz="31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Pour autant toujours des difficultés à intégrer</a:t>
            </a:r>
          </a:p>
          <a:p>
            <a:pPr marL="457200" indent="-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à"/>
            </a:pPr>
            <a:endParaRPr lang="fr-FR" sz="3100" dirty="0"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457200" indent="-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à"/>
            </a:pPr>
            <a:r>
              <a:rPr lang="fr-FR" sz="31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Valoriser les compétences des jeunes</a:t>
            </a:r>
          </a:p>
          <a:p>
            <a:pPr marL="457200" indent="-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à"/>
            </a:pPr>
            <a:endParaRPr lang="fr-FR" sz="3100" dirty="0"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457200" indent="-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à"/>
            </a:pPr>
            <a:r>
              <a:rPr lang="fr-FR" sz="3100" dirty="0" smtClean="0">
                <a:latin typeface="Trebuchet MS" panose="020B0603020202020204" pitchFamily="34" charset="0"/>
                <a:sym typeface="Wingdings" panose="05000000000000000000" pitchFamily="2" charset="2"/>
              </a:rPr>
              <a:t>Valoriser les entreprises d’accueil</a:t>
            </a:r>
            <a:endParaRPr lang="fr-FR" sz="31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778" y="207555"/>
            <a:ext cx="8349622" cy="1320800"/>
          </a:xfrm>
        </p:spPr>
        <p:txBody>
          <a:bodyPr>
            <a:normAutofit/>
          </a:bodyPr>
          <a:lstStyle/>
          <a:p>
            <a:r>
              <a:rPr lang="fr-FR" dirty="0" smtClean="0"/>
              <a:t>Sur une telle situation quelles idées pour valoriser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648" y="2317530"/>
            <a:ext cx="8582298" cy="387831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sz="5000" dirty="0" smtClean="0"/>
              <a:t> 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77" y="1834266"/>
            <a:ext cx="9282851" cy="41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Sandrin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Sandrin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28151</TotalTime>
  <Words>138</Words>
  <Application>Microsoft Office PowerPoint</Application>
  <PresentationFormat>Grand écran</PresentationFormat>
  <Paragraphs>31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Calibri</vt:lpstr>
      <vt:lpstr>Calibri Light</vt:lpstr>
      <vt:lpstr>Trebuchet MS</vt:lpstr>
      <vt:lpstr>Webdings</vt:lpstr>
      <vt:lpstr>Wingdings</vt:lpstr>
      <vt:lpstr>Wingdings 2</vt:lpstr>
      <vt:lpstr>HDOfficeLightV0</vt:lpstr>
      <vt:lpstr>1_HDOfficeLightV0</vt:lpstr>
      <vt:lpstr>Campus Quesaquo</vt:lpstr>
      <vt:lpstr>Industries de la Mode</vt:lpstr>
      <vt:lpstr>Industries de la Mode</vt:lpstr>
      <vt:lpstr>Sur une telle situation quelles idées pour valoriser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</dc:title>
  <dc:creator>Sandrine  VIOLETTE</dc:creator>
  <cp:lastModifiedBy>CampusMode</cp:lastModifiedBy>
  <cp:revision>224</cp:revision>
  <cp:lastPrinted>2020-11-23T09:10:05Z</cp:lastPrinted>
  <dcterms:created xsi:type="dcterms:W3CDTF">2017-09-25T10:04:09Z</dcterms:created>
  <dcterms:modified xsi:type="dcterms:W3CDTF">2020-12-08T09:04:45Z</dcterms:modified>
</cp:coreProperties>
</file>